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E1"/>
    <a:srgbClr val="E67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47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95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7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9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44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5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3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31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50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43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14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A3D15-A68C-49E6-9E94-6BFF3465163D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08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620419" y="6191111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200" dirty="0" smtClean="0">
                <a:latin typeface="Century Gothic" panose="020B0502020202020204" pitchFamily="34" charset="0"/>
                <a:ea typeface="華康魏碑體" panose="03000709000000000000" pitchFamily="65" charset="-120"/>
              </a:rPr>
              <a:t>2024.03.01</a:t>
            </a:r>
            <a:endParaRPr lang="zh-TW" altLang="en-US" sz="1200" dirty="0">
              <a:latin typeface="Century Gothic" panose="020B0502020202020204" pitchFamily="34" charset="0"/>
              <a:ea typeface="華康魏碑體" panose="030007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7578" y="1265740"/>
            <a:ext cx="794374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Dear Prof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.</a:t>
            </a:r>
            <a:endParaRPr lang="en-US" altLang="zh-TW" sz="2200" dirty="0">
              <a:latin typeface="Century" panose="02040604050505020304" pitchFamily="18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I 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am sincere to invite you to attend the Proposal Defense of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GIES Master student </a:t>
            </a:r>
            <a:r>
              <a:rPr lang="en-US" altLang="zh-TW" sz="2200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zh-TW" sz="2200" b="1" i="1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Mickey Mouse </a:t>
            </a:r>
            <a:r>
              <a:rPr lang="en-US" altLang="zh-TW" sz="2200" b="1" i="1" dirty="0" smtClean="0">
                <a:latin typeface="Century" panose="02040604050505020304" pitchFamily="18" charset="0"/>
                <a:cs typeface="Arial" panose="020B0604020202020204" pitchFamily="34" charset="0"/>
              </a:rPr>
              <a:t> 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and serve 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as a reviewer. Thesis Title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is </a:t>
            </a:r>
            <a:r>
              <a:rPr lang="en-US" altLang="zh-TW" sz="2200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zh-TW" sz="2200" b="1" i="1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The Disneyland is a Wonderland.      </a:t>
            </a:r>
            <a:endParaRPr lang="en-US" altLang="zh-TW" sz="2200" dirty="0" smtClean="0"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79382" y="3546699"/>
            <a:ext cx="4991938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The Defense will be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held on  Friday, March 29, at 10:00 AM in Z1208, </a:t>
            </a:r>
            <a:r>
              <a:rPr lang="en-US" altLang="zh-TW" sz="2200" dirty="0" err="1" smtClean="0">
                <a:latin typeface="Century" panose="02040604050505020304" pitchFamily="18" charset="0"/>
                <a:cs typeface="Arial" panose="020B0604020202020204" pitchFamily="34" charset="0"/>
              </a:rPr>
              <a:t>Zhisan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 Hall</a:t>
            </a:r>
            <a:r>
              <a:rPr lang="zh-TW" altLang="en-US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of </a:t>
            </a:r>
            <a:r>
              <a:rPr lang="en-US" altLang="zh-TW" sz="2200" dirty="0" err="1" smtClean="0">
                <a:latin typeface="Century" panose="02040604050505020304" pitchFamily="18" charset="0"/>
                <a:cs typeface="Arial" panose="020B0604020202020204" pitchFamily="34" charset="0"/>
              </a:rPr>
              <a:t>Wenzao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 Ursuline University of Languages.</a:t>
            </a:r>
            <a:endParaRPr lang="zh-TW" altLang="en-US" sz="2200" dirty="0"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620419" y="6191111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200" dirty="0" smtClean="0">
                <a:latin typeface="Century Gothic" panose="020B0502020202020204" pitchFamily="34" charset="0"/>
                <a:ea typeface="華康魏碑體" panose="03000709000000000000" pitchFamily="65" charset="-120"/>
              </a:rPr>
              <a:t>2024.03.01</a:t>
            </a:r>
            <a:endParaRPr lang="zh-TW" altLang="en-US" sz="1200" dirty="0">
              <a:latin typeface="Century Gothic" panose="020B0502020202020204" pitchFamily="34" charset="0"/>
              <a:ea typeface="華康魏碑體" panose="030007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7578" y="1265740"/>
            <a:ext cx="794374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Dear Prof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.</a:t>
            </a:r>
            <a:endParaRPr lang="en-US" altLang="zh-TW" sz="2200" dirty="0">
              <a:latin typeface="Century" panose="02040604050505020304" pitchFamily="18" charset="0"/>
              <a:cs typeface="Arial" panose="020B0604020202020204" pitchFamily="34" charset="0"/>
            </a:endParaRP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I 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am sincere to invite you to attend the Proposal Defense of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GIES Master student </a:t>
            </a:r>
            <a:r>
              <a:rPr lang="en-US" altLang="zh-TW" sz="2200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zh-TW" sz="2200" b="1" i="1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Name of Student </a:t>
            </a:r>
            <a:r>
              <a:rPr lang="en-US" altLang="zh-TW" sz="2200" b="1" i="1" dirty="0" smtClean="0">
                <a:latin typeface="Century" panose="02040604050505020304" pitchFamily="18" charset="0"/>
                <a:cs typeface="Arial" panose="020B0604020202020204" pitchFamily="34" charset="0"/>
              </a:rPr>
              <a:t> 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and serve 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as a reviewer. Thesis Title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is </a:t>
            </a:r>
            <a:r>
              <a:rPr lang="en-US" altLang="zh-TW" sz="2200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zh-TW" sz="2200" b="1" i="1" u="sng" dirty="0" smtClean="0">
                <a:latin typeface="Century" panose="02040604050505020304" pitchFamily="18" charset="0"/>
                <a:cs typeface="Arial" panose="020B0604020202020204" pitchFamily="34" charset="0"/>
              </a:rPr>
              <a:t>Title of the Thesis Proposal .      </a:t>
            </a:r>
            <a:endParaRPr lang="en-US" altLang="zh-TW" sz="2200" dirty="0" smtClean="0"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79382" y="3546699"/>
            <a:ext cx="4991938" cy="1692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The Defense will be held on 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???day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,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Month Day, 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at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??:?? ?M 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in </a:t>
            </a:r>
            <a:r>
              <a:rPr lang="en-US" altLang="zh-TW" sz="2200" dirty="0" smtClean="0">
                <a:latin typeface="Century" panose="02040604050505020304" pitchFamily="18" charset="0"/>
                <a:cs typeface="Arial" panose="020B0604020202020204" pitchFamily="34" charset="0"/>
              </a:rPr>
              <a:t>?Room, ?Hall of </a:t>
            </a:r>
            <a:r>
              <a:rPr lang="en-US" altLang="zh-TW" sz="2200" dirty="0" err="1">
                <a:latin typeface="Century" panose="02040604050505020304" pitchFamily="18" charset="0"/>
                <a:cs typeface="Arial" panose="020B0604020202020204" pitchFamily="34" charset="0"/>
              </a:rPr>
              <a:t>Wenzao</a:t>
            </a:r>
            <a:r>
              <a:rPr lang="en-US" altLang="zh-TW" sz="2200" dirty="0">
                <a:latin typeface="Century" panose="02040604050505020304" pitchFamily="18" charset="0"/>
                <a:cs typeface="Arial" panose="020B0604020202020204" pitchFamily="34" charset="0"/>
              </a:rPr>
              <a:t> Ursuline University of Languages.</a:t>
            </a:r>
            <a:endParaRPr lang="zh-TW" altLang="en-US" sz="2200" dirty="0"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128</Words>
  <Application>Microsoft Office PowerPoint</Application>
  <PresentationFormat>如螢幕大小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華康魏碑體</vt:lpstr>
      <vt:lpstr>新細明體</vt:lpstr>
      <vt:lpstr>Arial</vt:lpstr>
      <vt:lpstr>Calibri</vt:lpstr>
      <vt:lpstr>Century</vt:lpstr>
      <vt:lpstr>Century Gothic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wenzao</dc:creator>
  <cp:lastModifiedBy>Windows 使用者</cp:lastModifiedBy>
  <cp:revision>53</cp:revision>
  <dcterms:created xsi:type="dcterms:W3CDTF">2017-12-21T07:41:07Z</dcterms:created>
  <dcterms:modified xsi:type="dcterms:W3CDTF">2024-03-12T04:08:29Z</dcterms:modified>
</cp:coreProperties>
</file>