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3A3F"/>
    <a:srgbClr val="9CD5DD"/>
    <a:srgbClr val="4F81BD"/>
    <a:srgbClr val="FFF0E1"/>
    <a:srgbClr val="E673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778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ED557-7C4D-4B8D-B187-A56B6F161E01}" type="datetimeFigureOut">
              <a:rPr lang="zh-TW" altLang="en-US" smtClean="0"/>
              <a:t>2024/10/7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DC36D-FFF3-4F46-BE13-69341A086E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5252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DC36D-FFF3-4F46-BE13-69341A086E3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4996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3D15-A68C-49E6-9E94-6BFF3465163D}" type="datetimeFigureOut">
              <a:rPr lang="zh-TW" altLang="en-US" smtClean="0"/>
              <a:t>2024/10/7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247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3D15-A68C-49E6-9E94-6BFF3465163D}" type="datetimeFigureOut">
              <a:rPr lang="zh-TW" altLang="en-US" smtClean="0"/>
              <a:t>2024/10/7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695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3D15-A68C-49E6-9E94-6BFF3465163D}" type="datetimeFigureOut">
              <a:rPr lang="zh-TW" altLang="en-US" smtClean="0"/>
              <a:t>2024/10/7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571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3D15-A68C-49E6-9E94-6BFF3465163D}" type="datetimeFigureOut">
              <a:rPr lang="zh-TW" altLang="en-US" smtClean="0"/>
              <a:t>2024/10/7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219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3D15-A68C-49E6-9E94-6BFF3465163D}" type="datetimeFigureOut">
              <a:rPr lang="zh-TW" altLang="en-US" smtClean="0"/>
              <a:t>2024/10/7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7448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3D15-A68C-49E6-9E94-6BFF3465163D}" type="datetimeFigureOut">
              <a:rPr lang="zh-TW" altLang="en-US" smtClean="0"/>
              <a:t>2024/10/7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4558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3D15-A68C-49E6-9E94-6BFF3465163D}" type="datetimeFigureOut">
              <a:rPr lang="zh-TW" altLang="en-US" smtClean="0"/>
              <a:t>2024/10/7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2317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3D15-A68C-49E6-9E94-6BFF3465163D}" type="datetimeFigureOut">
              <a:rPr lang="zh-TW" altLang="en-US" smtClean="0"/>
              <a:t>2024/10/7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131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3D15-A68C-49E6-9E94-6BFF3465163D}" type="datetimeFigureOut">
              <a:rPr lang="zh-TW" altLang="en-US" smtClean="0"/>
              <a:t>2024/10/7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650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3D15-A68C-49E6-9E94-6BFF3465163D}" type="datetimeFigureOut">
              <a:rPr lang="zh-TW" altLang="en-US" smtClean="0"/>
              <a:t>2024/10/7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4432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3D15-A68C-49E6-9E94-6BFF3465163D}" type="datetimeFigureOut">
              <a:rPr lang="zh-TW" altLang="en-US" smtClean="0"/>
              <a:t>2024/10/7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814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A3D15-A68C-49E6-9E94-6BFF3465163D}" type="datetimeFigureOut">
              <a:rPr lang="zh-TW" altLang="en-US" smtClean="0"/>
              <a:t>2024/10/7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8082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7620419" y="6191111"/>
            <a:ext cx="950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TW" sz="1200" smtClean="0">
                <a:latin typeface="Century Gothic" panose="020B0502020202020204" pitchFamily="34" charset="0"/>
                <a:ea typeface="華康魏碑體" panose="03000709000000000000" pitchFamily="65" charset="-120"/>
              </a:rPr>
              <a:t>2024.08.01</a:t>
            </a:r>
            <a:endParaRPr lang="zh-TW" altLang="en-US" sz="1200" dirty="0">
              <a:latin typeface="Century Gothic" panose="020B0502020202020204" pitchFamily="34" charset="0"/>
              <a:ea typeface="華康魏碑體" panose="030007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00129" y="1346376"/>
            <a:ext cx="79437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　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XXX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　教授惠鑒：</a:t>
            </a:r>
          </a:p>
          <a:p>
            <a:pPr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承蒙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惠允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擔任文藻外語大學歐洲研究所  </a:t>
            </a:r>
            <a:r>
              <a:rPr lang="en-US" altLang="zh-TW" sz="2200" b="1" i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XXX </a:t>
            </a:r>
            <a:r>
              <a:rPr lang="zh-TW" altLang="en-US" sz="2200" b="1" i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研究生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之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碩士學位論文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《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XXX </a:t>
            </a:r>
            <a:r>
              <a:rPr lang="en-US" altLang="zh-TW" sz="22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XXX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en-US" altLang="zh-TW" sz="22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XXX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en-US" altLang="zh-TW" sz="22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XXX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en-US" altLang="zh-TW" sz="22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XXX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》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考試審查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委員，摯為感激。</a:t>
            </a:r>
          </a:p>
        </p:txBody>
      </p:sp>
      <p:sp>
        <p:nvSpPr>
          <p:cNvPr id="23" name="矩形 22"/>
          <p:cNvSpPr/>
          <p:nvPr/>
        </p:nvSpPr>
        <p:spPr>
          <a:xfrm>
            <a:off x="2787472" y="2935630"/>
            <a:ext cx="57540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謹訂 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XXX 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年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XX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月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XX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日（星期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X 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）上午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X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時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X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分於本校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XXX </a:t>
            </a:r>
            <a:r>
              <a:rPr lang="en-US" altLang="zh-TW" sz="22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XXX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會議室舉行碩士學位論文考試審查會，屆時敬請蒞臨指導。</a:t>
            </a:r>
          </a:p>
        </p:txBody>
      </p:sp>
      <p:sp>
        <p:nvSpPr>
          <p:cNvPr id="24" name="矩形 23"/>
          <p:cNvSpPr/>
          <p:nvPr/>
        </p:nvSpPr>
        <p:spPr>
          <a:xfrm>
            <a:off x="2851663" y="4368303"/>
            <a:ext cx="4572000" cy="8752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ts val="3200"/>
              </a:lnSpc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專此奉懇，敬頌</a:t>
            </a:r>
          </a:p>
          <a:p>
            <a:pPr algn="just">
              <a:lnSpc>
                <a:spcPts val="3200"/>
              </a:lnSpc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道 綏</a:t>
            </a:r>
          </a:p>
        </p:txBody>
      </p:sp>
    </p:spTree>
    <p:extLst>
      <p:ext uri="{BB962C8B-B14F-4D97-AF65-F5344CB8AC3E}">
        <p14:creationId xmlns:p14="http://schemas.microsoft.com/office/powerpoint/2010/main" val="410470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46</Words>
  <Application>Microsoft Office PowerPoint</Application>
  <PresentationFormat>如螢幕大小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華康魏碑體</vt:lpstr>
      <vt:lpstr>微軟正黑體</vt:lpstr>
      <vt:lpstr>新細明體</vt:lpstr>
      <vt:lpstr>Arial</vt:lpstr>
      <vt:lpstr>Calibri</vt:lpstr>
      <vt:lpstr>Century Gothic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wenzao</dc:creator>
  <cp:lastModifiedBy>Windows 使用者</cp:lastModifiedBy>
  <cp:revision>76</cp:revision>
  <dcterms:created xsi:type="dcterms:W3CDTF">2017-12-21T07:41:07Z</dcterms:created>
  <dcterms:modified xsi:type="dcterms:W3CDTF">2024-10-07T05:27:22Z</dcterms:modified>
</cp:coreProperties>
</file>