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7"/>
    <a:srgbClr val="FBECEE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2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4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0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86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20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28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88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9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33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7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6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14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1" y="-1"/>
            <a:ext cx="9144001" cy="6880342"/>
            <a:chOff x="-1" y="-1"/>
            <a:chExt cx="9144001" cy="6880342"/>
          </a:xfrm>
        </p:grpSpPr>
        <p:grpSp>
          <p:nvGrpSpPr>
            <p:cNvPr id="24" name="群組 23"/>
            <p:cNvGrpSpPr/>
            <p:nvPr/>
          </p:nvGrpSpPr>
          <p:grpSpPr>
            <a:xfrm>
              <a:off x="-1" y="-1"/>
              <a:ext cx="9140998" cy="6880342"/>
              <a:chOff x="-1" y="-1"/>
              <a:chExt cx="9140998" cy="6880342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76"/>
              <a:stretch/>
            </p:blipFill>
            <p:spPr>
              <a:xfrm>
                <a:off x="0" y="831871"/>
                <a:ext cx="9140997" cy="6026129"/>
              </a:xfrm>
              <a:prstGeom prst="rect">
                <a:avLst/>
              </a:prstGeom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66"/>
              <a:stretch/>
            </p:blipFill>
            <p:spPr>
              <a:xfrm rot="10800000">
                <a:off x="-1" y="-1"/>
                <a:ext cx="9140997" cy="5944741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944596" y="1412776"/>
                <a:ext cx="7290812" cy="4937921"/>
              </a:xfrm>
              <a:prstGeom prst="rect">
                <a:avLst/>
              </a:prstGeom>
              <a:solidFill>
                <a:srgbClr val="FFFD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122" y="910580"/>
                <a:ext cx="8519759" cy="5969761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1331640" y="1531651"/>
                <a:ext cx="6480720" cy="3439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TW" sz="2000" dirty="0">
                    <a:latin typeface="High Tower Text" panose="02040502050506030303" pitchFamily="18" charset="0"/>
                  </a:rPr>
                  <a:t>Dear Prof.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>
                    <a:latin typeface="High Tower Text" panose="02040502050506030303" pitchFamily="18" charset="0"/>
                  </a:rPr>
                  <a:t>I am sincere to invite you to attend the 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Master Thesis Defense of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GIES Master student</a:t>
                </a:r>
                <a:r>
                  <a:rPr lang="en-US" altLang="zh-TW" sz="2000" u="sng" dirty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u="sng" dirty="0" smtClean="0">
                    <a:latin typeface="High Tower Text" panose="02040502050506030303" pitchFamily="18" charset="0"/>
                  </a:rPr>
                  <a:t>                            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and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serve as a reviewer. 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>
                    <a:latin typeface="High Tower Text" panose="02040502050506030303" pitchFamily="18" charset="0"/>
                  </a:rPr>
                  <a:t>TITLE: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__________________________________________________________________________________________________________________________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The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Defense will be held on</a:t>
                </a:r>
                <a:r>
                  <a:rPr lang="en-US" altLang="zh-TW" sz="2000" u="sng" dirty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b="1" u="sng" dirty="0" smtClean="0">
                    <a:latin typeface="High Tower Text" panose="02040502050506030303" pitchFamily="18" charset="0"/>
                  </a:rPr>
                  <a:t>        </a:t>
                </a:r>
                <a:r>
                  <a:rPr lang="en-US" altLang="zh-TW" sz="2000" u="sng" dirty="0" smtClean="0">
                    <a:latin typeface="High Tower Text" panose="02040502050506030303" pitchFamily="18" charset="0"/>
                  </a:rPr>
                  <a:t>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, </a:t>
                </a:r>
                <a:r>
                  <a:rPr lang="en-US" altLang="zh-TW" sz="2000" u="sng" dirty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b="1" u="sng" dirty="0" smtClean="0">
                    <a:latin typeface="High Tower Text" panose="02040502050506030303" pitchFamily="18" charset="0"/>
                  </a:rPr>
                  <a:t>        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at</a:t>
                </a:r>
                <a:r>
                  <a:rPr lang="en-US" altLang="zh-TW" sz="2000" u="sng" dirty="0" smtClean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b="1" u="sng" dirty="0" smtClean="0">
                    <a:latin typeface="Bell MT" panose="02020503060305020303" pitchFamily="18" charset="0"/>
                  </a:rPr>
                  <a:t>      </a:t>
                </a:r>
                <a:r>
                  <a:rPr lang="en-US" altLang="zh-TW" sz="2000" u="sng" dirty="0" smtClean="0">
                    <a:latin typeface="High Tower Text" panose="02040502050506030303" pitchFamily="18" charset="0"/>
                  </a:rPr>
                  <a:t>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in </a:t>
                </a:r>
                <a:r>
                  <a:rPr lang="en-US" altLang="zh-TW" sz="2000" dirty="0" err="1" smtClean="0">
                    <a:latin typeface="High Tower Text" panose="02040502050506030303" pitchFamily="18" charset="0"/>
                  </a:rPr>
                  <a:t>the______________of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 </a:t>
                </a:r>
                <a:r>
                  <a:rPr lang="en-US" altLang="zh-TW" sz="2000" dirty="0" err="1">
                    <a:latin typeface="High Tower Text" panose="02040502050506030303" pitchFamily="18" charset="0"/>
                  </a:rPr>
                  <a:t>Wenzao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 Ursuline University of Languages.</a:t>
                </a:r>
                <a:endParaRPr lang="zh-TW" altLang="en-US" sz="2000" dirty="0">
                  <a:latin typeface="High Tower Text" panose="02040502050506030303" pitchFamily="18" charset="0"/>
                  <a:ea typeface="華康魏碑體" panose="03000709000000000000" pitchFamily="65" charset="-12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0" y="11106"/>
              <a:ext cx="91440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Graduate Institute of European Studies, </a:t>
              </a:r>
              <a:r>
                <a:rPr lang="en-US" altLang="zh-TW" sz="1400" dirty="0" err="1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Wenzao</a:t>
              </a:r>
              <a:r>
                <a:rPr lang="en-US" altLang="zh-TW" sz="1400" dirty="0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 Ursuline University of </a:t>
              </a:r>
              <a:r>
                <a:rPr lang="en-US" altLang="zh-TW" sz="1400" dirty="0" smtClean="0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Languages</a:t>
              </a:r>
            </a:p>
            <a:p>
              <a:pPr algn="ctr"/>
              <a:r>
                <a:rPr lang="en-US" altLang="zh-TW" sz="6000" b="1" dirty="0" smtClean="0">
                  <a:latin typeface="Old English Text MT" panose="03040902040508030806" pitchFamily="66" charset="0"/>
                  <a:ea typeface="華康行書體(P)" panose="03000500000000000000" pitchFamily="66" charset="-120"/>
                </a:rPr>
                <a:t>Invitation</a:t>
              </a:r>
              <a:endParaRPr lang="zh-TW" altLang="en-US" sz="3200" b="1" dirty="0">
                <a:latin typeface="Old English Text MT" panose="03040902040508030806" pitchFamily="66" charset="0"/>
                <a:ea typeface="華康行書體(P)" panose="03000500000000000000" pitchFamily="66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309270" y="5160847"/>
            <a:ext cx="5117106" cy="379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High Tower Text" panose="02040502050506030303" pitchFamily="18" charset="0"/>
                <a:ea typeface="華康魏碑體" panose="03000709000000000000" pitchFamily="65" charset="-120"/>
              </a:rPr>
              <a:t>Director of Graduate Institute of European Studies</a:t>
            </a:r>
            <a:endParaRPr lang="zh-TW" altLang="en-US" dirty="0">
              <a:latin typeface="High Tower Text" panose="02040502050506030303" pitchFamily="18" charset="0"/>
              <a:ea typeface="華康魏碑體" panose="03000709000000000000" pitchFamily="65" charset="-120"/>
            </a:endParaRP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4716016" y="5413089"/>
            <a:ext cx="3351646" cy="7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華康行書體(P)" panose="03000500000000000000" pitchFamily="66" charset="-120"/>
                <a:cs typeface="新細明體" pitchFamily="18" charset="-120"/>
              </a:rPr>
              <a:t>Armin </a:t>
            </a:r>
            <a:r>
              <a:rPr kumimoji="1" lang="en-US" altLang="zh-TW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華康行書體(P)" panose="03000500000000000000" pitchFamily="66" charset="-120"/>
                <a:cs typeface="新細明體" pitchFamily="18" charset="-120"/>
              </a:rPr>
              <a:t>Ibitz</a:t>
            </a:r>
            <a:endParaRPr kumimoji="1" lang="zh-TW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ea typeface="華康魏碑體" panose="03000709000000000000" pitchFamily="65" charset="-120"/>
              <a:cs typeface="新細明體" pitchFamily="18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26376" y="5944741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High Tower Text" panose="02040502050506030303" pitchFamily="18" charset="0"/>
                <a:ea typeface="華康魏碑體" panose="03000709000000000000" pitchFamily="65" charset="-120"/>
              </a:rPr>
              <a:t>00.2019</a:t>
            </a:r>
            <a:endParaRPr lang="zh-TW" altLang="en-US" dirty="0">
              <a:latin typeface="High Tower Text" panose="02040502050506030303" pitchFamily="18" charset="0"/>
              <a:ea typeface="華康魏碑體" panose="030007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842"/>
            <a:ext cx="291927" cy="3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1" y="-1"/>
            <a:ext cx="9140998" cy="6858001"/>
            <a:chOff x="-1" y="-1"/>
            <a:chExt cx="9140998" cy="6858001"/>
          </a:xfrm>
        </p:grpSpPr>
        <p:grpSp>
          <p:nvGrpSpPr>
            <p:cNvPr id="24" name="群組 23"/>
            <p:cNvGrpSpPr/>
            <p:nvPr/>
          </p:nvGrpSpPr>
          <p:grpSpPr>
            <a:xfrm>
              <a:off x="-1" y="-1"/>
              <a:ext cx="9140998" cy="6858001"/>
              <a:chOff x="-1" y="-1"/>
              <a:chExt cx="9140998" cy="6858001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76"/>
              <a:stretch/>
            </p:blipFill>
            <p:spPr>
              <a:xfrm>
                <a:off x="0" y="831871"/>
                <a:ext cx="9140997" cy="6026129"/>
              </a:xfrm>
              <a:prstGeom prst="rect">
                <a:avLst/>
              </a:prstGeom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66"/>
              <a:stretch/>
            </p:blipFill>
            <p:spPr>
              <a:xfrm rot="10800000">
                <a:off x="-1" y="-1"/>
                <a:ext cx="9140997" cy="5944741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773578" y="953154"/>
                <a:ext cx="7632848" cy="5259710"/>
              </a:xfrm>
              <a:prstGeom prst="rect">
                <a:avLst/>
              </a:prstGeom>
              <a:solidFill>
                <a:srgbClr val="FFFD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53" y="338027"/>
                <a:ext cx="8964488" cy="6489964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1187624" y="997939"/>
                <a:ext cx="6804756" cy="4324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教授惠鑒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：</a:t>
                </a:r>
                <a:endParaRPr lang="zh-TW" altLang="en-US" sz="2000" dirty="0" smtClean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承蒙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惠允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擔任歐洲研究所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u="sng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研究生之碩士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論文　</a:t>
                </a:r>
                <a:r>
                  <a:rPr lang="en-US" altLang="zh-TW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《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　　　論文題目　　　　　</a:t>
                </a:r>
                <a:r>
                  <a:rPr lang="en-US" altLang="zh-TW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》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口試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審查委員，摯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為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感激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。</a:t>
                </a:r>
                <a:endParaRPr lang="en-US" altLang="zh-TW" sz="2000" dirty="0" smtClean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謹訂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年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月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日（星期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）</a:t>
                </a:r>
                <a:r>
                  <a:rPr lang="en-US" altLang="zh-TW" sz="2000" u="sng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時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分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於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本校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   地點 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舉行碩士學位論文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口試審查會，屆時敬請蒞臨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指導。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專此奉懇，敬頌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道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綏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</a:t>
                </a:r>
                <a:endParaRPr lang="zh-TW" altLang="en-US" sz="2000" u="sng" dirty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</p:txBody>
          </p:sp>
          <p:sp>
            <p:nvSpPr>
              <p:cNvPr id="10" name="文字方塊 2"/>
              <p:cNvSpPr txBox="1">
                <a:spLocks noChangeArrowheads="1"/>
              </p:cNvSpPr>
              <p:nvPr/>
            </p:nvSpPr>
            <p:spPr bwMode="auto">
              <a:xfrm>
                <a:off x="5383253" y="5087485"/>
                <a:ext cx="2880320" cy="864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5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華康行書體(P)" panose="03000500000000000000" pitchFamily="66" charset="-120"/>
                    <a:ea typeface="華康行書體(P)" panose="03000500000000000000" pitchFamily="66" charset="-120"/>
                    <a:cs typeface="新細明體" pitchFamily="18" charset="-120"/>
                  </a:rPr>
                  <a:t>華明儀</a:t>
                </a:r>
                <a:r>
                  <a:rPr kumimoji="1" lang="zh-TW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華康行書體(P)" panose="03000500000000000000" pitchFamily="66" charset="-120"/>
                    <a:ea typeface="華康行書體(P)" panose="03000500000000000000" pitchFamily="66" charset="-120"/>
                    <a:cs typeface="新細明體" pitchFamily="18" charset="-120"/>
                  </a:rPr>
                  <a:t> </a:t>
                </a:r>
                <a:r>
                  <a:rPr kumimoji="1" lang="zh-TW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華康魏碑體" panose="03000709000000000000" pitchFamily="65" charset="-120"/>
                    <a:ea typeface="華康魏碑體" panose="03000709000000000000" pitchFamily="65" charset="-120"/>
                    <a:cs typeface="新細明體" pitchFamily="18" charset="-120"/>
                  </a:rPr>
                  <a:t>敬邀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魏碑體" panose="03000709000000000000" pitchFamily="65" charset="-120"/>
                  <a:ea typeface="華康魏碑體" panose="03000709000000000000" pitchFamily="65" charset="-120"/>
                  <a:cs typeface="新細明體" pitchFamily="18" charset="-12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419872" y="4814592"/>
                <a:ext cx="3185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文藻外語</a:t>
                </a:r>
                <a:r>
                  <a:rPr lang="zh-TW" altLang="zh-TW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大學</a:t>
                </a:r>
                <a:r>
                  <a:rPr lang="zh-TW" altLang="en-US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歐洲</a:t>
                </a:r>
                <a:r>
                  <a:rPr lang="zh-TW" altLang="en-US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研究</a:t>
                </a:r>
                <a:r>
                  <a:rPr lang="zh-TW" altLang="zh-TW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所</a:t>
                </a:r>
                <a:r>
                  <a:rPr lang="zh-TW" altLang="en-US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所</a:t>
                </a:r>
                <a:r>
                  <a:rPr lang="zh-TW" altLang="zh-TW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長</a:t>
                </a:r>
                <a:endPara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655167" y="5760075"/>
              <a:ext cx="2608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　</a:t>
              </a:r>
              <a:r>
                <a:rPr lang="en-US" altLang="zh-TW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000</a:t>
              </a:r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　年 </a:t>
              </a:r>
              <a:r>
                <a:rPr lang="en-US" altLang="zh-TW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00 </a:t>
              </a:r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月 </a:t>
              </a:r>
              <a:r>
                <a:rPr lang="en-US" altLang="zh-TW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00 </a:t>
              </a:r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日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52" y="84680"/>
              <a:ext cx="59298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行書體(P)" panose="03000500000000000000" pitchFamily="66" charset="-120"/>
                  <a:ea typeface="華康行書體(P)" panose="03000500000000000000" pitchFamily="66" charset="-120"/>
                </a:rPr>
                <a:t>文藻外語大學歐洲研究所邀請函</a:t>
              </a:r>
              <a:endPara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(P)" panose="03000500000000000000" pitchFamily="66" charset="-120"/>
                <a:ea typeface="華康行書體(P)" panose="030005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66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87</Words>
  <Application>Microsoft Office PowerPoint</Application>
  <PresentationFormat>如螢幕大小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華康行書體(P)</vt:lpstr>
      <vt:lpstr>華康魏碑體</vt:lpstr>
      <vt:lpstr>新細明體</vt:lpstr>
      <vt:lpstr>Arial</vt:lpstr>
      <vt:lpstr>Bell MT</vt:lpstr>
      <vt:lpstr>Calibri</vt:lpstr>
      <vt:lpstr>Calibri Light</vt:lpstr>
      <vt:lpstr>High Tower Text</vt:lpstr>
      <vt:lpstr>Monotype Corsiva</vt:lpstr>
      <vt:lpstr>Old English Text MT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wenzao</dc:creator>
  <cp:lastModifiedBy>Windows 使用者</cp:lastModifiedBy>
  <cp:revision>24</cp:revision>
  <dcterms:created xsi:type="dcterms:W3CDTF">2017-12-21T08:01:11Z</dcterms:created>
  <dcterms:modified xsi:type="dcterms:W3CDTF">2023-02-22T01:30:47Z</dcterms:modified>
</cp:coreProperties>
</file>